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0F710AA-DC7A-408E-B2C1-ABB94EDB5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97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662717-9BAC-45B2-B80F-007A3116E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56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8AA086F-7570-4F45-B1BF-D80E7B3F4F75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7013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384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主，我愛祢。但不是我有愛</a:t>
            </a:r>
          </a:p>
          <a:p>
            <a:pPr algn="ctr" eaLnBrk="1" hangingPunct="1"/>
            <a:r>
              <a:rPr lang="en-US" altLang="zh-TW" sz="2800" dirty="0"/>
              <a:t>I love Thee, Lord; yet ’tis no love of mine </a:t>
            </a:r>
          </a:p>
          <a:p>
            <a:pPr algn="ctr" eaLnBrk="1" hangingPunct="1"/>
            <a:r>
              <a:rPr lang="zh-TW" altLang="en-US" dirty="0"/>
              <a:t>能以傾入愛主廣大胸懷；</a:t>
            </a:r>
          </a:p>
          <a:p>
            <a:pPr algn="ctr" eaLnBrk="1" hangingPunct="1"/>
            <a:r>
              <a:rPr lang="en-US" altLang="zh-TW" sz="2800" dirty="0"/>
              <a:t>That </a:t>
            </a:r>
            <a:r>
              <a:rPr lang="en-US" altLang="zh-TW" sz="2800" dirty="0" err="1"/>
              <a:t>goeth</a:t>
            </a:r>
            <a:r>
              <a:rPr lang="en-US" altLang="zh-TW" sz="2800" dirty="0"/>
              <a:t> forth to that great heart of Thine;</a:t>
            </a:r>
          </a:p>
          <a:p>
            <a:pPr algn="ctr" eaLnBrk="1" hangingPunct="1"/>
            <a:r>
              <a:rPr lang="zh-TW" altLang="en-US" dirty="0"/>
              <a:t>是祢大愛今在我心湧溢，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Thine own love which Thou hast given me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激我向主歸還祢愛，愛祢。</a:t>
            </a:r>
          </a:p>
          <a:p>
            <a:pPr algn="ctr" eaLnBrk="1" hangingPunct="1"/>
            <a:r>
              <a:rPr lang="en-US" altLang="zh-TW" sz="2800" dirty="0"/>
              <a:t>Returning back, O loving Lord, to Thee.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232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神與我的愛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GOD’S LOVE AND MINE (1/1)</a:t>
            </a:r>
            <a:endParaRPr lang="en-US" altLang="zh-TW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232</TotalTime>
  <Words>90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H232  神與我的愛  GOD’S LOVE AND MINE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31</cp:revision>
  <dcterms:created xsi:type="dcterms:W3CDTF">2001-04-19T19:07:54Z</dcterms:created>
  <dcterms:modified xsi:type="dcterms:W3CDTF">2017-08-05T13:36:08Z</dcterms:modified>
</cp:coreProperties>
</file>